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7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7" r:id="rId18"/>
    <p:sldId id="278" r:id="rId19"/>
    <p:sldId id="270" r:id="rId20"/>
    <p:sldId id="271" r:id="rId21"/>
    <p:sldId id="272" r:id="rId22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8" autoAdjust="0"/>
    <p:restoredTop sz="94626" autoAdjust="0"/>
  </p:normalViewPr>
  <p:slideViewPr>
    <p:cSldViewPr>
      <p:cViewPr varScale="1">
        <p:scale>
          <a:sx n="90" d="100"/>
          <a:sy n="90" d="100"/>
        </p:scale>
        <p:origin x="34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Custom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Jeff Adkisson</cp:lastModifiedBy>
  <cp:revision>2</cp:revision>
  <dcterms:created xsi:type="dcterms:W3CDTF">2006-08-16T00:00:00Z</dcterms:created>
  <dcterms:modified xsi:type="dcterms:W3CDTF">2026-02-18T00:43:55Z</dcterms:modified>
</cp:coreProperties>
</file>